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314" r:id="rId4"/>
    <p:sldId id="315" r:id="rId5"/>
    <p:sldId id="270" r:id="rId6"/>
    <p:sldId id="316" r:id="rId7"/>
    <p:sldId id="317" r:id="rId8"/>
    <p:sldId id="318" r:id="rId9"/>
    <p:sldId id="319" r:id="rId10"/>
    <p:sldId id="32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820C67BC-A1DE-4D3F-BECF-674878571AF2}"/>
    <pc:docChg chg="undo custSel addSld delSld modSld sldOrd">
      <pc:chgData name="Siniša Vuksan" userId="3af124f9-b8e7-46e3-9422-21ae1d17ac0b" providerId="ADAL" clId="{820C67BC-A1DE-4D3F-BECF-674878571AF2}" dt="2020-09-30T14:58:44.816" v="3701"/>
      <pc:docMkLst>
        <pc:docMk/>
      </pc:docMkLst>
      <pc:sldChg chg="modSp">
        <pc:chgData name="Siniša Vuksan" userId="3af124f9-b8e7-46e3-9422-21ae1d17ac0b" providerId="ADAL" clId="{820C67BC-A1DE-4D3F-BECF-674878571AF2}" dt="2020-09-30T13:09:45.208" v="16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820C67BC-A1DE-4D3F-BECF-674878571AF2}" dt="2020-09-30T13:09:45.208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 delAnim modAnim">
        <pc:chgData name="Siniša Vuksan" userId="3af124f9-b8e7-46e3-9422-21ae1d17ac0b" providerId="ADAL" clId="{820C67BC-A1DE-4D3F-BECF-674878571AF2}" dt="2020-09-30T13:15:58.447" v="336" actId="20577"/>
        <pc:sldMkLst>
          <pc:docMk/>
          <pc:sldMk cId="1513291851" sldId="257"/>
        </pc:sldMkLst>
        <pc:spChg chg="mod">
          <ac:chgData name="Siniša Vuksan" userId="3af124f9-b8e7-46e3-9422-21ae1d17ac0b" providerId="ADAL" clId="{820C67BC-A1DE-4D3F-BECF-674878571AF2}" dt="2020-09-30T13:15:58.447" v="336" actId="20577"/>
          <ac:spMkLst>
            <pc:docMk/>
            <pc:sldMk cId="1513291851" sldId="257"/>
            <ac:spMk id="3" creationId="{499D698D-7B4F-4753-8983-15A0086F8C7B}"/>
          </ac:spMkLst>
        </pc:spChg>
        <pc:spChg chg="del">
          <ac:chgData name="Siniša Vuksan" userId="3af124f9-b8e7-46e3-9422-21ae1d17ac0b" providerId="ADAL" clId="{820C67BC-A1DE-4D3F-BECF-674878571AF2}" dt="2020-09-30T13:15:14.266" v="329" actId="478"/>
          <ac:spMkLst>
            <pc:docMk/>
            <pc:sldMk cId="1513291851" sldId="257"/>
            <ac:spMk id="5" creationId="{D24DFF28-2EC5-457A-93BD-B38B16FE4AD8}"/>
          </ac:spMkLst>
        </pc:spChg>
        <pc:picChg chg="add del">
          <ac:chgData name="Siniša Vuksan" userId="3af124f9-b8e7-46e3-9422-21ae1d17ac0b" providerId="ADAL" clId="{820C67BC-A1DE-4D3F-BECF-674878571AF2}" dt="2020-09-30T13:12:17.614" v="21" actId="478"/>
          <ac:picMkLst>
            <pc:docMk/>
            <pc:sldMk cId="1513291851" sldId="257"/>
            <ac:picMk id="2" creationId="{CE949837-D7C4-4397-81E4-AD42A54BB286}"/>
          </ac:picMkLst>
        </pc:picChg>
      </pc:sldChg>
      <pc:sldChg chg="addSp delSp modSp addAnim delAnim">
        <pc:chgData name="Siniša Vuksan" userId="3af124f9-b8e7-46e3-9422-21ae1d17ac0b" providerId="ADAL" clId="{820C67BC-A1DE-4D3F-BECF-674878571AF2}" dt="2020-09-30T13:19:00.172" v="499" actId="1076"/>
        <pc:sldMkLst>
          <pc:docMk/>
          <pc:sldMk cId="891775711" sldId="270"/>
        </pc:sldMkLst>
        <pc:spChg chg="del">
          <ac:chgData name="Siniša Vuksan" userId="3af124f9-b8e7-46e3-9422-21ae1d17ac0b" providerId="ADAL" clId="{820C67BC-A1DE-4D3F-BECF-674878571AF2}" dt="2020-09-30T13:16:04.700" v="337" actId="478"/>
          <ac:spMkLst>
            <pc:docMk/>
            <pc:sldMk cId="891775711" sldId="270"/>
            <ac:spMk id="4" creationId="{D75CFF8D-7D93-4120-8120-DF2500665523}"/>
          </ac:spMkLst>
        </pc:spChg>
        <pc:spChg chg="mod">
          <ac:chgData name="Siniša Vuksan" userId="3af124f9-b8e7-46e3-9422-21ae1d17ac0b" providerId="ADAL" clId="{820C67BC-A1DE-4D3F-BECF-674878571AF2}" dt="2020-09-30T13:16:18.292" v="34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19:00.172" v="499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16:37.614" v="344" actId="478"/>
          <ac:spMkLst>
            <pc:docMk/>
            <pc:sldMk cId="891775711" sldId="270"/>
            <ac:spMk id="7" creationId="{D2D0BA8C-58FB-4A8E-94B2-23009BDA0BA2}"/>
          </ac:spMkLst>
        </pc:spChg>
        <pc:spChg chg="del">
          <ac:chgData name="Siniša Vuksan" userId="3af124f9-b8e7-46e3-9422-21ae1d17ac0b" providerId="ADAL" clId="{820C67BC-A1DE-4D3F-BECF-674878571AF2}" dt="2020-09-30T13:17:13.824" v="346" actId="478"/>
          <ac:spMkLst>
            <pc:docMk/>
            <pc:sldMk cId="891775711" sldId="270"/>
            <ac:spMk id="8" creationId="{DF35BA8C-DCB8-4348-A43A-5CF93781E51E}"/>
          </ac:spMkLst>
        </pc:spChg>
        <pc:spChg chg="add del mod">
          <ac:chgData name="Siniša Vuksan" userId="3af124f9-b8e7-46e3-9422-21ae1d17ac0b" providerId="ADAL" clId="{820C67BC-A1DE-4D3F-BECF-674878571AF2}" dt="2020-09-30T13:16:27.525" v="341" actId="478"/>
          <ac:spMkLst>
            <pc:docMk/>
            <pc:sldMk cId="891775711" sldId="270"/>
            <ac:spMk id="10" creationId="{819D6C20-346B-4AEE-832F-2E272C453245}"/>
          </ac:spMkLst>
        </pc:spChg>
        <pc:picChg chg="mod">
          <ac:chgData name="Siniša Vuksan" userId="3af124f9-b8e7-46e3-9422-21ae1d17ac0b" providerId="ADAL" clId="{820C67BC-A1DE-4D3F-BECF-674878571AF2}" dt="2020-09-30T13:17:08.836" v="345" actId="14826"/>
          <ac:picMkLst>
            <pc:docMk/>
            <pc:sldMk cId="891775711" sldId="270"/>
            <ac:picMk id="2" creationId="{364F0D10-6C93-4798-9B51-775114644404}"/>
          </ac:picMkLst>
        </pc:picChg>
        <pc:picChg chg="add del mod">
          <ac:chgData name="Siniša Vuksan" userId="3af124f9-b8e7-46e3-9422-21ae1d17ac0b" providerId="ADAL" clId="{820C67BC-A1DE-4D3F-BECF-674878571AF2}" dt="2020-09-30T13:18:08.826" v="349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add">
        <pc:chgData name="Siniša Vuksan" userId="3af124f9-b8e7-46e3-9422-21ae1d17ac0b" providerId="ADAL" clId="{820C67BC-A1DE-4D3F-BECF-674878571AF2}" dt="2020-09-30T14:54:41.484" v="3697" actId="20577"/>
        <pc:sldMkLst>
          <pc:docMk/>
          <pc:sldMk cId="470418671" sldId="276"/>
        </pc:sldMkLst>
        <pc:spChg chg="mod">
          <ac:chgData name="Siniša Vuksan" userId="3af124f9-b8e7-46e3-9422-21ae1d17ac0b" providerId="ADAL" clId="{820C67BC-A1DE-4D3F-BECF-674878571AF2}" dt="2020-09-30T14:54:41.484" v="3697" actId="20577"/>
          <ac:spMkLst>
            <pc:docMk/>
            <pc:sldMk cId="470418671" sldId="276"/>
            <ac:spMk id="2" creationId="{2AF3F46D-1885-4F99-A383-C4EDF7FD19B6}"/>
          </ac:spMkLst>
        </pc:spChg>
      </pc:sldChg>
      <pc:sldChg chg="del">
        <pc:chgData name="Siniša Vuksan" userId="3af124f9-b8e7-46e3-9422-21ae1d17ac0b" providerId="ADAL" clId="{820C67BC-A1DE-4D3F-BECF-674878571AF2}" dt="2020-09-30T14:48:48.901" v="3531" actId="2696"/>
        <pc:sldMkLst>
          <pc:docMk/>
          <pc:sldMk cId="4156204590" sldId="281"/>
        </pc:sldMkLst>
      </pc:sldChg>
      <pc:sldChg chg="addSp delSp modSp ord delAnim modAnim">
        <pc:chgData name="Siniša Vuksan" userId="3af124f9-b8e7-46e3-9422-21ae1d17ac0b" providerId="ADAL" clId="{820C67BC-A1DE-4D3F-BECF-674878571AF2}" dt="2020-09-30T14:06:58.469" v="1648" actId="20577"/>
        <pc:sldMkLst>
          <pc:docMk/>
          <pc:sldMk cId="2757270251" sldId="282"/>
        </pc:sldMkLst>
        <pc:spChg chg="mod">
          <ac:chgData name="Siniša Vuksan" userId="3af124f9-b8e7-46e3-9422-21ae1d17ac0b" providerId="ADAL" clId="{820C67BC-A1DE-4D3F-BECF-674878571AF2}" dt="2020-09-30T14:02:51.388" v="1563" actId="20577"/>
          <ac:spMkLst>
            <pc:docMk/>
            <pc:sldMk cId="2757270251" sldId="282"/>
            <ac:spMk id="5" creationId="{D0D4AB01-B963-41A3-8A54-65A5DDE37614}"/>
          </ac:spMkLst>
        </pc:spChg>
        <pc:spChg chg="mod">
          <ac:chgData name="Siniša Vuksan" userId="3af124f9-b8e7-46e3-9422-21ae1d17ac0b" providerId="ADAL" clId="{820C67BC-A1DE-4D3F-BECF-674878571AF2}" dt="2020-09-30T14:03:21.920" v="1600" actId="20577"/>
          <ac:spMkLst>
            <pc:docMk/>
            <pc:sldMk cId="2757270251" sldId="282"/>
            <ac:spMk id="6" creationId="{9B16BC4B-D5C2-44A0-9246-0EBAE8E0E2D0}"/>
          </ac:spMkLst>
        </pc:spChg>
        <pc:spChg chg="del">
          <ac:chgData name="Siniša Vuksan" userId="3af124f9-b8e7-46e3-9422-21ae1d17ac0b" providerId="ADAL" clId="{820C67BC-A1DE-4D3F-BECF-674878571AF2}" dt="2020-09-30T14:03:29.848" v="1601" actId="478"/>
          <ac:spMkLst>
            <pc:docMk/>
            <pc:sldMk cId="2757270251" sldId="282"/>
            <ac:spMk id="8" creationId="{F4331757-D3FC-4E5B-BA93-255D5CB925D7}"/>
          </ac:spMkLst>
        </pc:spChg>
        <pc:spChg chg="mod">
          <ac:chgData name="Siniša Vuksan" userId="3af124f9-b8e7-46e3-9422-21ae1d17ac0b" providerId="ADAL" clId="{820C67BC-A1DE-4D3F-BECF-674878571AF2}" dt="2020-09-30T14:05:02.635" v="1612" actId="1076"/>
          <ac:spMkLst>
            <pc:docMk/>
            <pc:sldMk cId="2757270251" sldId="282"/>
            <ac:spMk id="9" creationId="{B6B1D4C1-9D6D-4E02-9F51-226A1AFA9306}"/>
          </ac:spMkLst>
        </pc:spChg>
        <pc:spChg chg="add mod">
          <ac:chgData name="Siniša Vuksan" userId="3af124f9-b8e7-46e3-9422-21ae1d17ac0b" providerId="ADAL" clId="{820C67BC-A1DE-4D3F-BECF-674878571AF2}" dt="2020-09-30T14:05:15.734" v="1615" actId="20577"/>
          <ac:spMkLst>
            <pc:docMk/>
            <pc:sldMk cId="2757270251" sldId="282"/>
            <ac:spMk id="10" creationId="{BD082D35-696A-4503-947F-D93736A48DDB}"/>
          </ac:spMkLst>
        </pc:spChg>
        <pc:spChg chg="add mod">
          <ac:chgData name="Siniša Vuksan" userId="3af124f9-b8e7-46e3-9422-21ae1d17ac0b" providerId="ADAL" clId="{820C67BC-A1DE-4D3F-BECF-674878571AF2}" dt="2020-09-30T14:05:31.058" v="1620" actId="20577"/>
          <ac:spMkLst>
            <pc:docMk/>
            <pc:sldMk cId="2757270251" sldId="282"/>
            <ac:spMk id="11" creationId="{C57F3F0F-0459-490F-8464-FADF18D52821}"/>
          </ac:spMkLst>
        </pc:spChg>
        <pc:spChg chg="add mod">
          <ac:chgData name="Siniša Vuksan" userId="3af124f9-b8e7-46e3-9422-21ae1d17ac0b" providerId="ADAL" clId="{820C67BC-A1DE-4D3F-BECF-674878571AF2}" dt="2020-09-30T14:05:55.454" v="1625" actId="1076"/>
          <ac:spMkLst>
            <pc:docMk/>
            <pc:sldMk cId="2757270251" sldId="282"/>
            <ac:spMk id="12" creationId="{ACDD8E38-B7A0-4481-812F-6BA15455DC0D}"/>
          </ac:spMkLst>
        </pc:spChg>
        <pc:spChg chg="add mod">
          <ac:chgData name="Siniša Vuksan" userId="3af124f9-b8e7-46e3-9422-21ae1d17ac0b" providerId="ADAL" clId="{820C67BC-A1DE-4D3F-BECF-674878571AF2}" dt="2020-09-30T14:06:15.594" v="1636" actId="20577"/>
          <ac:spMkLst>
            <pc:docMk/>
            <pc:sldMk cId="2757270251" sldId="282"/>
            <ac:spMk id="13" creationId="{EFFEAD8C-6A65-490F-B5D4-FD6584418FEC}"/>
          </ac:spMkLst>
        </pc:spChg>
        <pc:spChg chg="add mod">
          <ac:chgData name="Siniša Vuksan" userId="3af124f9-b8e7-46e3-9422-21ae1d17ac0b" providerId="ADAL" clId="{820C67BC-A1DE-4D3F-BECF-674878571AF2}" dt="2020-09-30T14:06:50.688" v="1646" actId="1035"/>
          <ac:spMkLst>
            <pc:docMk/>
            <pc:sldMk cId="2757270251" sldId="282"/>
            <ac:spMk id="14" creationId="{9C24D9ED-F516-4E62-BB82-D842654BB891}"/>
          </ac:spMkLst>
        </pc:spChg>
        <pc:spChg chg="add mod">
          <ac:chgData name="Siniša Vuksan" userId="3af124f9-b8e7-46e3-9422-21ae1d17ac0b" providerId="ADAL" clId="{820C67BC-A1DE-4D3F-BECF-674878571AF2}" dt="2020-09-30T14:06:58.469" v="1648" actId="20577"/>
          <ac:spMkLst>
            <pc:docMk/>
            <pc:sldMk cId="2757270251" sldId="282"/>
            <ac:spMk id="15" creationId="{A5FC6C98-F5D1-4814-9523-4D2D75C72AF8}"/>
          </ac:spMkLst>
        </pc:spChg>
        <pc:picChg chg="mod">
          <ac:chgData name="Siniša Vuksan" userId="3af124f9-b8e7-46e3-9422-21ae1d17ac0b" providerId="ADAL" clId="{820C67BC-A1DE-4D3F-BECF-674878571AF2}" dt="2020-09-30T14:04:16.374" v="1602" actId="14826"/>
          <ac:picMkLst>
            <pc:docMk/>
            <pc:sldMk cId="2757270251" sldId="282"/>
            <ac:picMk id="4" creationId="{F7E6A656-4BB7-46A4-8C5B-DD7752CCDE3D}"/>
          </ac:picMkLst>
        </pc:picChg>
        <pc:picChg chg="mod">
          <ac:chgData name="Siniša Vuksan" userId="3af124f9-b8e7-46e3-9422-21ae1d17ac0b" providerId="ADAL" clId="{820C67BC-A1DE-4D3F-BECF-674878571AF2}" dt="2020-09-30T14:06:35.403" v="1642" actId="1076"/>
          <ac:picMkLst>
            <pc:docMk/>
            <pc:sldMk cId="2757270251" sldId="282"/>
            <ac:picMk id="7" creationId="{B201D401-7200-4F68-9568-CB1607A39225}"/>
          </ac:picMkLst>
        </pc:picChg>
      </pc:sldChg>
      <pc:sldChg chg="del">
        <pc:chgData name="Siniša Vuksan" userId="3af124f9-b8e7-46e3-9422-21ae1d17ac0b" providerId="ADAL" clId="{820C67BC-A1DE-4D3F-BECF-674878571AF2}" dt="2020-09-30T14:48:50.737" v="3532" actId="2696"/>
        <pc:sldMkLst>
          <pc:docMk/>
          <pc:sldMk cId="1603469843" sldId="283"/>
        </pc:sldMkLst>
      </pc:sldChg>
      <pc:sldChg chg="del">
        <pc:chgData name="Siniša Vuksan" userId="3af124f9-b8e7-46e3-9422-21ae1d17ac0b" providerId="ADAL" clId="{820C67BC-A1DE-4D3F-BECF-674878571AF2}" dt="2020-09-30T14:48:54.248" v="3534" actId="2696"/>
        <pc:sldMkLst>
          <pc:docMk/>
          <pc:sldMk cId="4272247978" sldId="284"/>
        </pc:sldMkLst>
      </pc:sldChg>
      <pc:sldChg chg="del">
        <pc:chgData name="Siniša Vuksan" userId="3af124f9-b8e7-46e3-9422-21ae1d17ac0b" providerId="ADAL" clId="{820C67BC-A1DE-4D3F-BECF-674878571AF2}" dt="2020-09-30T14:48:58.158" v="3536" actId="2696"/>
        <pc:sldMkLst>
          <pc:docMk/>
          <pc:sldMk cId="3127415772" sldId="287"/>
        </pc:sldMkLst>
      </pc:sldChg>
      <pc:sldChg chg="del">
        <pc:chgData name="Siniša Vuksan" userId="3af124f9-b8e7-46e3-9422-21ae1d17ac0b" providerId="ADAL" clId="{820C67BC-A1DE-4D3F-BECF-674878571AF2}" dt="2020-09-30T14:48:56.267" v="3535" actId="2696"/>
        <pc:sldMkLst>
          <pc:docMk/>
          <pc:sldMk cId="1614537136" sldId="288"/>
        </pc:sldMkLst>
      </pc:sldChg>
      <pc:sldChg chg="del">
        <pc:chgData name="Siniša Vuksan" userId="3af124f9-b8e7-46e3-9422-21ae1d17ac0b" providerId="ADAL" clId="{820C67BC-A1DE-4D3F-BECF-674878571AF2}" dt="2020-09-30T14:49:00.004" v="3537" actId="2696"/>
        <pc:sldMkLst>
          <pc:docMk/>
          <pc:sldMk cId="1299448413" sldId="289"/>
        </pc:sldMkLst>
      </pc:sldChg>
      <pc:sldChg chg="del">
        <pc:chgData name="Siniša Vuksan" userId="3af124f9-b8e7-46e3-9422-21ae1d17ac0b" providerId="ADAL" clId="{820C67BC-A1DE-4D3F-BECF-674878571AF2}" dt="2020-09-30T14:49:01.771" v="3538" actId="2696"/>
        <pc:sldMkLst>
          <pc:docMk/>
          <pc:sldMk cId="559941074" sldId="290"/>
        </pc:sldMkLst>
      </pc:sldChg>
      <pc:sldChg chg="del">
        <pc:chgData name="Siniša Vuksan" userId="3af124f9-b8e7-46e3-9422-21ae1d17ac0b" providerId="ADAL" clId="{820C67BC-A1DE-4D3F-BECF-674878571AF2}" dt="2020-09-30T14:49:03.741" v="3539" actId="2696"/>
        <pc:sldMkLst>
          <pc:docMk/>
          <pc:sldMk cId="2044239225" sldId="291"/>
        </pc:sldMkLst>
      </pc:sldChg>
      <pc:sldChg chg="addSp delSp modSp add delAnim modAnim">
        <pc:chgData name="Siniša Vuksan" userId="3af124f9-b8e7-46e3-9422-21ae1d17ac0b" providerId="ADAL" clId="{820C67BC-A1DE-4D3F-BECF-674878571AF2}" dt="2020-09-30T13:39:26.114" v="804" actId="1035"/>
        <pc:sldMkLst>
          <pc:docMk/>
          <pc:sldMk cId="713769141" sldId="292"/>
        </pc:sldMkLst>
        <pc:spChg chg="del">
          <ac:chgData name="Siniša Vuksan" userId="3af124f9-b8e7-46e3-9422-21ae1d17ac0b" providerId="ADAL" clId="{820C67BC-A1DE-4D3F-BECF-674878571AF2}" dt="2020-09-30T13:19:58.008" v="502" actId="478"/>
          <ac:spMkLst>
            <pc:docMk/>
            <pc:sldMk cId="713769141" sldId="292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38:38.152" v="790" actId="1076"/>
          <ac:spMkLst>
            <pc:docMk/>
            <pc:sldMk cId="713769141" sldId="292"/>
            <ac:spMk id="6" creationId="{D59C0E6F-A8FA-4180-809C-0B238788105A}"/>
          </ac:spMkLst>
        </pc:spChg>
        <pc:spChg chg="add mod">
          <ac:chgData name="Siniša Vuksan" userId="3af124f9-b8e7-46e3-9422-21ae1d17ac0b" providerId="ADAL" clId="{820C67BC-A1DE-4D3F-BECF-674878571AF2}" dt="2020-09-30T13:39:26.114" v="804" actId="1035"/>
          <ac:spMkLst>
            <pc:docMk/>
            <pc:sldMk cId="713769141" sldId="292"/>
            <ac:spMk id="7" creationId="{FFE50192-59A4-4948-9D86-C3EB5523A672}"/>
          </ac:spMkLst>
        </pc:spChg>
        <pc:picChg chg="del">
          <ac:chgData name="Siniša Vuksan" userId="3af124f9-b8e7-46e3-9422-21ae1d17ac0b" providerId="ADAL" clId="{820C67BC-A1DE-4D3F-BECF-674878571AF2}" dt="2020-09-30T13:20:04.049" v="504" actId="478"/>
          <ac:picMkLst>
            <pc:docMk/>
            <pc:sldMk cId="713769141" sldId="292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3:38:32.720" v="787" actId="1076"/>
          <ac:picMkLst>
            <pc:docMk/>
            <pc:sldMk cId="713769141" sldId="292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39:00.966" v="795" actId="1076"/>
          <ac:picMkLst>
            <pc:docMk/>
            <pc:sldMk cId="713769141" sldId="292"/>
            <ac:picMk id="4" creationId="{4965AB8E-C7AC-4033-9D69-D174328A0BC8}"/>
          </ac:picMkLst>
        </pc:picChg>
      </pc:sldChg>
      <pc:sldChg chg="add del">
        <pc:chgData name="Siniša Vuksan" userId="3af124f9-b8e7-46e3-9422-21ae1d17ac0b" providerId="ADAL" clId="{820C67BC-A1DE-4D3F-BECF-674878571AF2}" dt="2020-09-30T13:39:38.173" v="807" actId="2696"/>
        <pc:sldMkLst>
          <pc:docMk/>
          <pc:sldMk cId="849765422" sldId="293"/>
        </pc:sldMkLst>
      </pc:sldChg>
      <pc:sldChg chg="addSp delSp modSp add delAnim modAnim">
        <pc:chgData name="Siniša Vuksan" userId="3af124f9-b8e7-46e3-9422-21ae1d17ac0b" providerId="ADAL" clId="{820C67BC-A1DE-4D3F-BECF-674878571AF2}" dt="2020-09-30T13:47:22.649" v="1010" actId="20577"/>
        <pc:sldMkLst>
          <pc:docMk/>
          <pc:sldMk cId="2012381804" sldId="293"/>
        </pc:sldMkLst>
        <pc:spChg chg="mod">
          <ac:chgData name="Siniša Vuksan" userId="3af124f9-b8e7-46e3-9422-21ae1d17ac0b" providerId="ADAL" clId="{820C67BC-A1DE-4D3F-BECF-674878571AF2}" dt="2020-09-30T13:41:48.676" v="867" actId="20577"/>
          <ac:spMkLst>
            <pc:docMk/>
            <pc:sldMk cId="2012381804" sldId="293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39:47.479" v="811" actId="478"/>
          <ac:spMkLst>
            <pc:docMk/>
            <pc:sldMk cId="2012381804" sldId="293"/>
            <ac:spMk id="7" creationId="{FFE50192-59A4-4948-9D86-C3EB5523A672}"/>
          </ac:spMkLst>
        </pc:spChg>
        <pc:spChg chg="add mod">
          <ac:chgData name="Siniša Vuksan" userId="3af124f9-b8e7-46e3-9422-21ae1d17ac0b" providerId="ADAL" clId="{820C67BC-A1DE-4D3F-BECF-674878571AF2}" dt="2020-09-30T13:45:39.639" v="934" actId="1076"/>
          <ac:spMkLst>
            <pc:docMk/>
            <pc:sldMk cId="2012381804" sldId="293"/>
            <ac:spMk id="8" creationId="{D6B6F61C-23D3-4BCA-A886-9E03FF406142}"/>
          </ac:spMkLst>
        </pc:spChg>
        <pc:spChg chg="add mod">
          <ac:chgData name="Siniša Vuksan" userId="3af124f9-b8e7-46e3-9422-21ae1d17ac0b" providerId="ADAL" clId="{820C67BC-A1DE-4D3F-BECF-674878571AF2}" dt="2020-09-30T13:47:22.649" v="1010" actId="20577"/>
          <ac:spMkLst>
            <pc:docMk/>
            <pc:sldMk cId="2012381804" sldId="293"/>
            <ac:spMk id="9" creationId="{38A796A8-62DE-41EF-A5B4-1FE2570FBFD0}"/>
          </ac:spMkLst>
        </pc:spChg>
        <pc:picChg chg="add mod">
          <ac:chgData name="Siniša Vuksan" userId="3af124f9-b8e7-46e3-9422-21ae1d17ac0b" providerId="ADAL" clId="{820C67BC-A1DE-4D3F-BECF-674878571AF2}" dt="2020-09-30T13:42:54.211" v="869" actId="1076"/>
          <ac:picMkLst>
            <pc:docMk/>
            <pc:sldMk cId="2012381804" sldId="293"/>
            <ac:picMk id="2" creationId="{CC694C1D-87A8-46BD-A799-5EE84846B553}"/>
          </ac:picMkLst>
        </pc:picChg>
        <pc:picChg chg="mod">
          <ac:chgData name="Siniša Vuksan" userId="3af124f9-b8e7-46e3-9422-21ae1d17ac0b" providerId="ADAL" clId="{820C67BC-A1DE-4D3F-BECF-674878571AF2}" dt="2020-09-30T13:41:16.612" v="822" actId="1038"/>
          <ac:picMkLst>
            <pc:docMk/>
            <pc:sldMk cId="2012381804" sldId="293"/>
            <ac:picMk id="3" creationId="{DCB64642-CE4F-4D9C-A92A-9A8EF9D7D4F4}"/>
          </ac:picMkLst>
        </pc:picChg>
        <pc:picChg chg="del">
          <ac:chgData name="Siniša Vuksan" userId="3af124f9-b8e7-46e3-9422-21ae1d17ac0b" providerId="ADAL" clId="{820C67BC-A1DE-4D3F-BECF-674878571AF2}" dt="2020-09-30T13:39:44.350" v="810" actId="478"/>
          <ac:picMkLst>
            <pc:docMk/>
            <pc:sldMk cId="2012381804" sldId="293"/>
            <ac:picMk id="4" creationId="{4965AB8E-C7AC-4033-9D69-D174328A0BC8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58:44.816" v="3701"/>
        <pc:sldMkLst>
          <pc:docMk/>
          <pc:sldMk cId="913134882" sldId="294"/>
        </pc:sldMkLst>
        <pc:spChg chg="del">
          <ac:chgData name="Siniša Vuksan" userId="3af124f9-b8e7-46e3-9422-21ae1d17ac0b" providerId="ADAL" clId="{820C67BC-A1DE-4D3F-BECF-674878571AF2}" dt="2020-09-30T13:47:47.523" v="1013" actId="478"/>
          <ac:spMkLst>
            <pc:docMk/>
            <pc:sldMk cId="913134882" sldId="294"/>
            <ac:spMk id="2" creationId="{61C4AFBD-25F7-4E15-BF9A-B385F95A9C42}"/>
          </ac:spMkLst>
        </pc:spChg>
        <pc:spChg chg="del">
          <ac:chgData name="Siniša Vuksan" userId="3af124f9-b8e7-46e3-9422-21ae1d17ac0b" providerId="ADAL" clId="{820C67BC-A1DE-4D3F-BECF-674878571AF2}" dt="2020-09-30T13:47:49.067" v="1014" actId="478"/>
          <ac:spMkLst>
            <pc:docMk/>
            <pc:sldMk cId="913134882" sldId="294"/>
            <ac:spMk id="3" creationId="{34969931-3E86-4302-AD7B-41D0ED5299C9}"/>
          </ac:spMkLst>
        </pc:spChg>
        <pc:spChg chg="add mod">
          <ac:chgData name="Siniša Vuksan" userId="3af124f9-b8e7-46e3-9422-21ae1d17ac0b" providerId="ADAL" clId="{820C67BC-A1DE-4D3F-BECF-674878571AF2}" dt="2020-09-30T14:09:43.023" v="1776" actId="14100"/>
          <ac:spMkLst>
            <pc:docMk/>
            <pc:sldMk cId="913134882" sldId="294"/>
            <ac:spMk id="4" creationId="{20550563-A81B-4C50-B91F-D6124AF5E4D8}"/>
          </ac:spMkLst>
        </pc:spChg>
        <pc:spChg chg="add mod">
          <ac:chgData name="Siniša Vuksan" userId="3af124f9-b8e7-46e3-9422-21ae1d17ac0b" providerId="ADAL" clId="{820C67BC-A1DE-4D3F-BECF-674878571AF2}" dt="2020-09-30T14:14:22.459" v="1880" actId="1076"/>
          <ac:spMkLst>
            <pc:docMk/>
            <pc:sldMk cId="913134882" sldId="294"/>
            <ac:spMk id="14" creationId="{3D254821-F011-4673-AB3E-8B1FCA80F395}"/>
          </ac:spMkLst>
        </pc:spChg>
        <pc:picChg chg="add mod">
          <ac:chgData name="Siniša Vuksan" userId="3af124f9-b8e7-46e3-9422-21ae1d17ac0b" providerId="ADAL" clId="{820C67BC-A1DE-4D3F-BECF-674878571AF2}" dt="2020-09-30T14:09:38.264" v="1774" actId="208"/>
          <ac:picMkLst>
            <pc:docMk/>
            <pc:sldMk cId="913134882" sldId="294"/>
            <ac:picMk id="5" creationId="{32038D03-2AF8-4F25-9684-8A101F280F2D}"/>
          </ac:picMkLst>
        </pc:picChg>
        <pc:picChg chg="add mod">
          <ac:chgData name="Siniša Vuksan" userId="3af124f9-b8e7-46e3-9422-21ae1d17ac0b" providerId="ADAL" clId="{820C67BC-A1DE-4D3F-BECF-674878571AF2}" dt="2020-09-30T14:10:47.378" v="1787" actId="1038"/>
          <ac:picMkLst>
            <pc:docMk/>
            <pc:sldMk cId="913134882" sldId="294"/>
            <ac:picMk id="6" creationId="{5B2DF09F-7C11-44CE-9782-A779373CBD97}"/>
          </ac:picMkLst>
        </pc:picChg>
        <pc:picChg chg="add mod">
          <ac:chgData name="Siniša Vuksan" userId="3af124f9-b8e7-46e3-9422-21ae1d17ac0b" providerId="ADAL" clId="{820C67BC-A1DE-4D3F-BECF-674878571AF2}" dt="2020-09-30T14:10:59.819" v="1790" actId="14100"/>
          <ac:picMkLst>
            <pc:docMk/>
            <pc:sldMk cId="913134882" sldId="294"/>
            <ac:picMk id="7" creationId="{13A15B69-2A76-4FA8-B69D-1EBDBC297625}"/>
          </ac:picMkLst>
        </pc:picChg>
        <pc:picChg chg="add mod">
          <ac:chgData name="Siniša Vuksan" userId="3af124f9-b8e7-46e3-9422-21ae1d17ac0b" providerId="ADAL" clId="{820C67BC-A1DE-4D3F-BECF-674878571AF2}" dt="2020-09-30T14:11:12.391" v="1799" actId="1036"/>
          <ac:picMkLst>
            <pc:docMk/>
            <pc:sldMk cId="913134882" sldId="294"/>
            <ac:picMk id="8" creationId="{383DD765-CEF7-49F5-8757-178888CDCE23}"/>
          </ac:picMkLst>
        </pc:picChg>
        <pc:picChg chg="add mod">
          <ac:chgData name="Siniša Vuksan" userId="3af124f9-b8e7-46e3-9422-21ae1d17ac0b" providerId="ADAL" clId="{820C67BC-A1DE-4D3F-BECF-674878571AF2}" dt="2020-09-30T14:11:26.967" v="1812" actId="1036"/>
          <ac:picMkLst>
            <pc:docMk/>
            <pc:sldMk cId="913134882" sldId="294"/>
            <ac:picMk id="9" creationId="{73AC3DA3-2615-4F08-9D91-B36B7E475A56}"/>
          </ac:picMkLst>
        </pc:picChg>
        <pc:picChg chg="add mod">
          <ac:chgData name="Siniša Vuksan" userId="3af124f9-b8e7-46e3-9422-21ae1d17ac0b" providerId="ADAL" clId="{820C67BC-A1DE-4D3F-BECF-674878571AF2}" dt="2020-09-30T14:11:35.296" v="1815" actId="14100"/>
          <ac:picMkLst>
            <pc:docMk/>
            <pc:sldMk cId="913134882" sldId="294"/>
            <ac:picMk id="10" creationId="{B824423B-07D4-4987-9F78-C652801DD7FC}"/>
          </ac:picMkLst>
        </pc:picChg>
        <pc:picChg chg="add mod">
          <ac:chgData name="Siniša Vuksan" userId="3af124f9-b8e7-46e3-9422-21ae1d17ac0b" providerId="ADAL" clId="{820C67BC-A1DE-4D3F-BECF-674878571AF2}" dt="2020-09-30T14:11:46.038" v="1818" actId="14100"/>
          <ac:picMkLst>
            <pc:docMk/>
            <pc:sldMk cId="913134882" sldId="294"/>
            <ac:picMk id="11" creationId="{5A8B55A4-1398-41D0-B371-EF02CC8F66FC}"/>
          </ac:picMkLst>
        </pc:picChg>
        <pc:picChg chg="add mod">
          <ac:chgData name="Siniša Vuksan" userId="3af124f9-b8e7-46e3-9422-21ae1d17ac0b" providerId="ADAL" clId="{820C67BC-A1DE-4D3F-BECF-674878571AF2}" dt="2020-09-30T14:11:54.986" v="1821" actId="14100"/>
          <ac:picMkLst>
            <pc:docMk/>
            <pc:sldMk cId="913134882" sldId="294"/>
            <ac:picMk id="12" creationId="{10070E42-BB72-491E-84E8-26232D0488B4}"/>
          </ac:picMkLst>
        </pc:picChg>
        <pc:picChg chg="add mod">
          <ac:chgData name="Siniša Vuksan" userId="3af124f9-b8e7-46e3-9422-21ae1d17ac0b" providerId="ADAL" clId="{820C67BC-A1DE-4D3F-BECF-674878571AF2}" dt="2020-09-30T14:12:04.273" v="1825" actId="1076"/>
          <ac:picMkLst>
            <pc:docMk/>
            <pc:sldMk cId="913134882" sldId="294"/>
            <ac:picMk id="13" creationId="{308909FE-725F-4D85-BA7A-CE192FE9A205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34:28.883" v="2662" actId="1076"/>
        <pc:sldMkLst>
          <pc:docMk/>
          <pc:sldMk cId="1516684036" sldId="295"/>
        </pc:sldMkLst>
        <pc:spChg chg="del">
          <ac:chgData name="Siniša Vuksan" userId="3af124f9-b8e7-46e3-9422-21ae1d17ac0b" providerId="ADAL" clId="{820C67BC-A1DE-4D3F-BECF-674878571AF2}" dt="2020-09-30T14:23:04.580" v="2281" actId="478"/>
          <ac:spMkLst>
            <pc:docMk/>
            <pc:sldMk cId="1516684036" sldId="295"/>
            <ac:spMk id="2" creationId="{7C3BB6EB-0894-4672-A162-4210836E20AB}"/>
          </ac:spMkLst>
        </pc:spChg>
        <pc:spChg chg="del">
          <ac:chgData name="Siniša Vuksan" userId="3af124f9-b8e7-46e3-9422-21ae1d17ac0b" providerId="ADAL" clId="{820C67BC-A1DE-4D3F-BECF-674878571AF2}" dt="2020-09-30T14:23:06.185" v="2282" actId="478"/>
          <ac:spMkLst>
            <pc:docMk/>
            <pc:sldMk cId="1516684036" sldId="295"/>
            <ac:spMk id="3" creationId="{2468E262-7E05-4028-918A-8C1D0D2E3233}"/>
          </ac:spMkLst>
        </pc:spChg>
        <pc:spChg chg="add mod ord">
          <ac:chgData name="Siniša Vuksan" userId="3af124f9-b8e7-46e3-9422-21ae1d17ac0b" providerId="ADAL" clId="{820C67BC-A1DE-4D3F-BECF-674878571AF2}" dt="2020-09-30T14:34:28.883" v="2662" actId="1076"/>
          <ac:spMkLst>
            <pc:docMk/>
            <pc:sldMk cId="1516684036" sldId="295"/>
            <ac:spMk id="4" creationId="{85FBDFCC-CA19-4E2E-BE45-0145B3745081}"/>
          </ac:spMkLst>
        </pc:spChg>
        <pc:spChg chg="add mod">
          <ac:chgData name="Siniša Vuksan" userId="3af124f9-b8e7-46e3-9422-21ae1d17ac0b" providerId="ADAL" clId="{820C67BC-A1DE-4D3F-BECF-674878571AF2}" dt="2020-09-30T14:34:18.742" v="2659" actId="1076"/>
          <ac:spMkLst>
            <pc:docMk/>
            <pc:sldMk cId="1516684036" sldId="295"/>
            <ac:spMk id="7" creationId="{EBCD8A16-58F1-4969-BD7C-E2F85AFFACF2}"/>
          </ac:spMkLst>
        </pc:spChg>
        <pc:picChg chg="add del">
          <ac:chgData name="Siniša Vuksan" userId="3af124f9-b8e7-46e3-9422-21ae1d17ac0b" providerId="ADAL" clId="{820C67BC-A1DE-4D3F-BECF-674878571AF2}" dt="2020-09-30T14:25:39.251" v="2449" actId="478"/>
          <ac:picMkLst>
            <pc:docMk/>
            <pc:sldMk cId="1516684036" sldId="295"/>
            <ac:picMk id="5" creationId="{D2A55B91-6106-4F51-881D-211564A74C81}"/>
          </ac:picMkLst>
        </pc:picChg>
        <pc:picChg chg="add mod">
          <ac:chgData name="Siniša Vuksan" userId="3af124f9-b8e7-46e3-9422-21ae1d17ac0b" providerId="ADAL" clId="{820C67BC-A1DE-4D3F-BECF-674878571AF2}" dt="2020-09-30T14:34:25.239" v="2661" actId="1076"/>
          <ac:picMkLst>
            <pc:docMk/>
            <pc:sldMk cId="1516684036" sldId="295"/>
            <ac:picMk id="6" creationId="{D2697811-CF0F-4D91-AF85-D796154D602C}"/>
          </ac:picMkLst>
        </pc:picChg>
        <pc:picChg chg="add mod">
          <ac:chgData name="Siniša Vuksan" userId="3af124f9-b8e7-46e3-9422-21ae1d17ac0b" providerId="ADAL" clId="{820C67BC-A1DE-4D3F-BECF-674878571AF2}" dt="2020-09-30T14:34:21.713" v="2660" actId="1076"/>
          <ac:picMkLst>
            <pc:docMk/>
            <pc:sldMk cId="1516684036" sldId="295"/>
            <ac:picMk id="8" creationId="{50ED63DE-6FB3-4161-B54E-90BEC8B42418}"/>
          </ac:picMkLst>
        </pc:picChg>
        <pc:picChg chg="add del mod">
          <ac:chgData name="Siniša Vuksan" userId="3af124f9-b8e7-46e3-9422-21ae1d17ac0b" providerId="ADAL" clId="{820C67BC-A1DE-4D3F-BECF-674878571AF2}" dt="2020-09-30T14:34:09.063" v="2656" actId="478"/>
          <ac:picMkLst>
            <pc:docMk/>
            <pc:sldMk cId="1516684036" sldId="295"/>
            <ac:picMk id="9" creationId="{951289EA-7177-4763-8764-614338C922D5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01:31.688" v="1559" actId="1035"/>
        <pc:sldMkLst>
          <pc:docMk/>
          <pc:sldMk cId="3182235518" sldId="296"/>
        </pc:sldMkLst>
        <pc:spChg chg="mod">
          <ac:chgData name="Siniša Vuksan" userId="3af124f9-b8e7-46e3-9422-21ae1d17ac0b" providerId="ADAL" clId="{820C67BC-A1DE-4D3F-BECF-674878571AF2}" dt="2020-09-30T13:51:26.533" v="1194" actId="20577"/>
          <ac:spMkLst>
            <pc:docMk/>
            <pc:sldMk cId="3182235518" sldId="296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49:57.463" v="1020" actId="478"/>
          <ac:spMkLst>
            <pc:docMk/>
            <pc:sldMk cId="3182235518" sldId="296"/>
            <ac:spMk id="8" creationId="{D6B6F61C-23D3-4BCA-A886-9E03FF406142}"/>
          </ac:spMkLst>
        </pc:spChg>
        <pc:spChg chg="del">
          <ac:chgData name="Siniša Vuksan" userId="3af124f9-b8e7-46e3-9422-21ae1d17ac0b" providerId="ADAL" clId="{820C67BC-A1DE-4D3F-BECF-674878571AF2}" dt="2020-09-30T13:49:55.083" v="1019" actId="478"/>
          <ac:spMkLst>
            <pc:docMk/>
            <pc:sldMk cId="3182235518" sldId="296"/>
            <ac:spMk id="9" creationId="{38A796A8-62DE-41EF-A5B4-1FE2570FBFD0}"/>
          </ac:spMkLst>
        </pc:spChg>
        <pc:spChg chg="add mod">
          <ac:chgData name="Siniša Vuksan" userId="3af124f9-b8e7-46e3-9422-21ae1d17ac0b" providerId="ADAL" clId="{820C67BC-A1DE-4D3F-BECF-674878571AF2}" dt="2020-09-30T13:55:37.664" v="1287" actId="1076"/>
          <ac:spMkLst>
            <pc:docMk/>
            <pc:sldMk cId="3182235518" sldId="296"/>
            <ac:spMk id="10" creationId="{5C9C01C0-34D1-4198-A489-5CE71B56E98D}"/>
          </ac:spMkLst>
        </pc:spChg>
        <pc:spChg chg="add mod">
          <ac:chgData name="Siniša Vuksan" userId="3af124f9-b8e7-46e3-9422-21ae1d17ac0b" providerId="ADAL" clId="{820C67BC-A1DE-4D3F-BECF-674878571AF2}" dt="2020-09-30T13:58:31.706" v="1434" actId="1076"/>
          <ac:spMkLst>
            <pc:docMk/>
            <pc:sldMk cId="3182235518" sldId="296"/>
            <ac:spMk id="11" creationId="{F08B2559-22D4-4E3D-A684-59CE8526DC68}"/>
          </ac:spMkLst>
        </pc:spChg>
        <pc:spChg chg="add mod">
          <ac:chgData name="Siniša Vuksan" userId="3af124f9-b8e7-46e3-9422-21ae1d17ac0b" providerId="ADAL" clId="{820C67BC-A1DE-4D3F-BECF-674878571AF2}" dt="2020-09-30T13:57:10.090" v="1374" actId="1076"/>
          <ac:spMkLst>
            <pc:docMk/>
            <pc:sldMk cId="3182235518" sldId="296"/>
            <ac:spMk id="12" creationId="{033607A3-142F-45DD-8E49-E8E685C7E2CC}"/>
          </ac:spMkLst>
        </pc:spChg>
        <pc:spChg chg="add mod">
          <ac:chgData name="Siniša Vuksan" userId="3af124f9-b8e7-46e3-9422-21ae1d17ac0b" providerId="ADAL" clId="{820C67BC-A1DE-4D3F-BECF-674878571AF2}" dt="2020-09-30T13:58:16.199" v="1431" actId="20577"/>
          <ac:spMkLst>
            <pc:docMk/>
            <pc:sldMk cId="3182235518" sldId="296"/>
            <ac:spMk id="13" creationId="{2B2CD01F-84FA-4AF0-801E-EE5404145DE0}"/>
          </ac:spMkLst>
        </pc:spChg>
        <pc:spChg chg="add mod">
          <ac:chgData name="Siniša Vuksan" userId="3af124f9-b8e7-46e3-9422-21ae1d17ac0b" providerId="ADAL" clId="{820C67BC-A1DE-4D3F-BECF-674878571AF2}" dt="2020-09-30T13:59:17.661" v="1474" actId="20577"/>
          <ac:spMkLst>
            <pc:docMk/>
            <pc:sldMk cId="3182235518" sldId="296"/>
            <ac:spMk id="14" creationId="{A3EC505F-9822-447C-B8BD-1B77ECDE86F2}"/>
          </ac:spMkLst>
        </pc:spChg>
        <pc:spChg chg="add mod">
          <ac:chgData name="Siniša Vuksan" userId="3af124f9-b8e7-46e3-9422-21ae1d17ac0b" providerId="ADAL" clId="{820C67BC-A1DE-4D3F-BECF-674878571AF2}" dt="2020-09-30T14:01:31.688" v="1559" actId="1035"/>
          <ac:spMkLst>
            <pc:docMk/>
            <pc:sldMk cId="3182235518" sldId="296"/>
            <ac:spMk id="15" creationId="{36107A52-D6B0-4FD1-B98E-2F68C374BFFE}"/>
          </ac:spMkLst>
        </pc:spChg>
        <pc:picChg chg="del">
          <ac:chgData name="Siniša Vuksan" userId="3af124f9-b8e7-46e3-9422-21ae1d17ac0b" providerId="ADAL" clId="{820C67BC-A1DE-4D3F-BECF-674878571AF2}" dt="2020-09-30T13:49:58.257" v="1021" actId="478"/>
          <ac:picMkLst>
            <pc:docMk/>
            <pc:sldMk cId="3182235518" sldId="296"/>
            <ac:picMk id="2" creationId="{CC694C1D-87A8-46BD-A799-5EE84846B553}"/>
          </ac:picMkLst>
        </pc:picChg>
        <pc:picChg chg="del">
          <ac:chgData name="Siniša Vuksan" userId="3af124f9-b8e7-46e3-9422-21ae1d17ac0b" providerId="ADAL" clId="{820C67BC-A1DE-4D3F-BECF-674878571AF2}" dt="2020-09-30T13:50:02.421" v="1022" actId="478"/>
          <ac:picMkLst>
            <pc:docMk/>
            <pc:sldMk cId="3182235518" sldId="296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52:16.289" v="1201" actId="1076"/>
          <ac:picMkLst>
            <pc:docMk/>
            <pc:sldMk cId="3182235518" sldId="296"/>
            <ac:picMk id="4" creationId="{27D3EE10-74DD-4B48-82CD-FBD83E43AD6A}"/>
          </ac:picMkLst>
        </pc:picChg>
      </pc:sldChg>
      <pc:sldChg chg="add del">
        <pc:chgData name="Siniša Vuksan" userId="3af124f9-b8e7-46e3-9422-21ae1d17ac0b" providerId="ADAL" clId="{820C67BC-A1DE-4D3F-BECF-674878571AF2}" dt="2020-09-30T14:48:52.302" v="3533" actId="2696"/>
        <pc:sldMkLst>
          <pc:docMk/>
          <pc:sldMk cId="957501700" sldId="297"/>
        </pc:sldMkLst>
      </pc:sldChg>
      <pc:sldChg chg="modSp add ord modAnim">
        <pc:chgData name="Siniša Vuksan" userId="3af124f9-b8e7-46e3-9422-21ae1d17ac0b" providerId="ADAL" clId="{820C67BC-A1DE-4D3F-BECF-674878571AF2}" dt="2020-09-30T14:17:38.693" v="2128" actId="20577"/>
        <pc:sldMkLst>
          <pc:docMk/>
          <pc:sldMk cId="267197591" sldId="298"/>
        </pc:sldMkLst>
        <pc:spChg chg="mod">
          <ac:chgData name="Siniša Vuksan" userId="3af124f9-b8e7-46e3-9422-21ae1d17ac0b" providerId="ADAL" clId="{820C67BC-A1DE-4D3F-BECF-674878571AF2}" dt="2020-09-30T14:17:38.693" v="2128" actId="20577"/>
          <ac:spMkLst>
            <pc:docMk/>
            <pc:sldMk cId="267197591" sldId="298"/>
            <ac:spMk id="3" creationId="{499D698D-7B4F-4753-8983-15A0086F8C7B}"/>
          </ac:spMkLst>
        </pc:spChg>
      </pc:sldChg>
      <pc:sldChg chg="modSp add ord">
        <pc:chgData name="Siniša Vuksan" userId="3af124f9-b8e7-46e3-9422-21ae1d17ac0b" providerId="ADAL" clId="{820C67BC-A1DE-4D3F-BECF-674878571AF2}" dt="2020-09-30T14:22:25.236" v="2280" actId="1076"/>
        <pc:sldMkLst>
          <pc:docMk/>
          <pc:sldMk cId="2752774803" sldId="299"/>
        </pc:sldMkLst>
        <pc:spChg chg="mod">
          <ac:chgData name="Siniša Vuksan" userId="3af124f9-b8e7-46e3-9422-21ae1d17ac0b" providerId="ADAL" clId="{820C67BC-A1DE-4D3F-BECF-674878571AF2}" dt="2020-09-30T14:18:08.123" v="2131" actId="20577"/>
          <ac:spMkLst>
            <pc:docMk/>
            <pc:sldMk cId="2752774803" sldId="299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4:22:25.236" v="2280" actId="1076"/>
          <ac:spMkLst>
            <pc:docMk/>
            <pc:sldMk cId="2752774803" sldId="299"/>
            <ac:spMk id="6" creationId="{D59C0E6F-A8FA-4180-809C-0B238788105A}"/>
          </ac:spMkLst>
        </pc:spChg>
        <pc:picChg chg="mod">
          <ac:chgData name="Siniša Vuksan" userId="3af124f9-b8e7-46e3-9422-21ae1d17ac0b" providerId="ADAL" clId="{820C67BC-A1DE-4D3F-BECF-674878571AF2}" dt="2020-09-30T14:20:41.501" v="2140" actId="1076"/>
          <ac:picMkLst>
            <pc:docMk/>
            <pc:sldMk cId="2752774803" sldId="299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4:20:27.267" v="2138" actId="1076"/>
          <ac:picMkLst>
            <pc:docMk/>
            <pc:sldMk cId="2752774803" sldId="299"/>
            <ac:picMk id="3" creationId="{DCB64642-CE4F-4D9C-A92A-9A8EF9D7D4F4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42:02.573" v="3172" actId="1076"/>
        <pc:sldMkLst>
          <pc:docMk/>
          <pc:sldMk cId="894705749" sldId="300"/>
        </pc:sldMkLst>
        <pc:spChg chg="del">
          <ac:chgData name="Siniša Vuksan" userId="3af124f9-b8e7-46e3-9422-21ae1d17ac0b" providerId="ADAL" clId="{820C67BC-A1DE-4D3F-BECF-674878571AF2}" dt="2020-09-30T14:34:35.118" v="2664" actId="478"/>
          <ac:spMkLst>
            <pc:docMk/>
            <pc:sldMk cId="894705749" sldId="300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35:17.985" v="2749" actId="20577"/>
          <ac:spMkLst>
            <pc:docMk/>
            <pc:sldMk cId="894705749" sldId="300"/>
            <ac:spMk id="7" creationId="{EBCD8A16-58F1-4969-BD7C-E2F85AFFACF2}"/>
          </ac:spMkLst>
        </pc:spChg>
        <pc:spChg chg="add mod">
          <ac:chgData name="Siniša Vuksan" userId="3af124f9-b8e7-46e3-9422-21ae1d17ac0b" providerId="ADAL" clId="{820C67BC-A1DE-4D3F-BECF-674878571AF2}" dt="2020-09-30T14:40:54.535" v="3115" actId="1076"/>
          <ac:spMkLst>
            <pc:docMk/>
            <pc:sldMk cId="894705749" sldId="300"/>
            <ac:spMk id="10" creationId="{4DCBB60C-3CA9-4D80-86A2-FB687EF274BE}"/>
          </ac:spMkLst>
        </pc:spChg>
        <pc:spChg chg="add mod">
          <ac:chgData name="Siniša Vuksan" userId="3af124f9-b8e7-46e3-9422-21ae1d17ac0b" providerId="ADAL" clId="{820C67BC-A1DE-4D3F-BECF-674878571AF2}" dt="2020-09-30T14:42:02.573" v="3172" actId="1076"/>
          <ac:spMkLst>
            <pc:docMk/>
            <pc:sldMk cId="894705749" sldId="300"/>
            <ac:spMk id="11" creationId="{0FEB4C0F-C154-4E99-B2FC-E6A82FB8BA30}"/>
          </ac:spMkLst>
        </pc:spChg>
        <pc:picChg chg="del">
          <ac:chgData name="Siniša Vuksan" userId="3af124f9-b8e7-46e3-9422-21ae1d17ac0b" providerId="ADAL" clId="{820C67BC-A1DE-4D3F-BECF-674878571AF2}" dt="2020-09-30T14:34:33.094" v="2663" actId="478"/>
          <ac:picMkLst>
            <pc:docMk/>
            <pc:sldMk cId="894705749" sldId="300"/>
            <ac:picMk id="6" creationId="{D2697811-CF0F-4D91-AF85-D796154D602C}"/>
          </ac:picMkLst>
        </pc:picChg>
        <pc:picChg chg="mod">
          <ac:chgData name="Siniša Vuksan" userId="3af124f9-b8e7-46e3-9422-21ae1d17ac0b" providerId="ADAL" clId="{820C67BC-A1DE-4D3F-BECF-674878571AF2}" dt="2020-09-30T14:35:22.028" v="2750" actId="1076"/>
          <ac:picMkLst>
            <pc:docMk/>
            <pc:sldMk cId="894705749" sldId="300"/>
            <ac:picMk id="8" creationId="{50ED63DE-6FB3-4161-B54E-90BEC8B42418}"/>
          </ac:picMkLst>
        </pc:picChg>
        <pc:picChg chg="mod">
          <ac:chgData name="Siniša Vuksan" userId="3af124f9-b8e7-46e3-9422-21ae1d17ac0b" providerId="ADAL" clId="{820C67BC-A1DE-4D3F-BECF-674878571AF2}" dt="2020-09-30T14:40:51.980" v="3114" actId="1076"/>
          <ac:picMkLst>
            <pc:docMk/>
            <pc:sldMk cId="894705749" sldId="300"/>
            <ac:picMk id="9" creationId="{951289EA-7177-4763-8764-614338C922D5}"/>
          </ac:picMkLst>
        </pc:picChg>
      </pc:sldChg>
      <pc:sldChg chg="delSp new add del">
        <pc:chgData name="Siniša Vuksan" userId="3af124f9-b8e7-46e3-9422-21ae1d17ac0b" providerId="ADAL" clId="{820C67BC-A1DE-4D3F-BECF-674878571AF2}" dt="2020-09-30T14:52:11.884" v="3543" actId="2696"/>
        <pc:sldMkLst>
          <pc:docMk/>
          <pc:sldMk cId="266600961" sldId="301"/>
        </pc:sldMkLst>
        <pc:spChg chg="del">
          <ac:chgData name="Siniša Vuksan" userId="3af124f9-b8e7-46e3-9422-21ae1d17ac0b" providerId="ADAL" clId="{820C67BC-A1DE-4D3F-BECF-674878571AF2}" dt="2020-09-30T14:51:28.496" v="3540" actId="478"/>
          <ac:spMkLst>
            <pc:docMk/>
            <pc:sldMk cId="266600961" sldId="301"/>
            <ac:spMk id="2" creationId="{3DF07073-64F1-404F-865F-34D6AA3CD6E5}"/>
          </ac:spMkLst>
        </pc:spChg>
        <pc:spChg chg="del">
          <ac:chgData name="Siniša Vuksan" userId="3af124f9-b8e7-46e3-9422-21ae1d17ac0b" providerId="ADAL" clId="{820C67BC-A1DE-4D3F-BECF-674878571AF2}" dt="2020-09-30T14:51:30.314" v="3541" actId="478"/>
          <ac:spMkLst>
            <pc:docMk/>
            <pc:sldMk cId="266600961" sldId="301"/>
            <ac:spMk id="3" creationId="{6379ECB1-C1B9-4121-9ADC-5A3418241BE2}"/>
          </ac:spMkLst>
        </pc:spChg>
      </pc:sldChg>
      <pc:sldChg chg="addSp delSp modSp add ord delAnim modAnim">
        <pc:chgData name="Siniša Vuksan" userId="3af124f9-b8e7-46e3-9422-21ae1d17ac0b" providerId="ADAL" clId="{820C67BC-A1DE-4D3F-BECF-674878571AF2}" dt="2020-09-30T14:58:38.706" v="3700"/>
        <pc:sldMkLst>
          <pc:docMk/>
          <pc:sldMk cId="1128051647" sldId="302"/>
        </pc:sldMkLst>
        <pc:spChg chg="mod">
          <ac:chgData name="Siniša Vuksan" userId="3af124f9-b8e7-46e3-9422-21ae1d17ac0b" providerId="ADAL" clId="{820C67BC-A1DE-4D3F-BECF-674878571AF2}" dt="2020-09-30T14:46:33.325" v="3393" actId="1076"/>
          <ac:spMkLst>
            <pc:docMk/>
            <pc:sldMk cId="1128051647" sldId="302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48:45.218" v="3530" actId="1076"/>
          <ac:spMkLst>
            <pc:docMk/>
            <pc:sldMk cId="1128051647" sldId="302"/>
            <ac:spMk id="7" creationId="{EBCD8A16-58F1-4969-BD7C-E2F85AFFACF2}"/>
          </ac:spMkLst>
        </pc:spChg>
        <pc:picChg chg="add mod">
          <ac:chgData name="Siniša Vuksan" userId="3af124f9-b8e7-46e3-9422-21ae1d17ac0b" providerId="ADAL" clId="{820C67BC-A1DE-4D3F-BECF-674878571AF2}" dt="2020-09-30T14:46:39.013" v="3395" actId="1076"/>
          <ac:picMkLst>
            <pc:docMk/>
            <pc:sldMk cId="1128051647" sldId="302"/>
            <ac:picMk id="2" creationId="{ACD5B703-BECA-43AC-8D28-3237C10B1A4C}"/>
          </ac:picMkLst>
        </pc:picChg>
        <pc:picChg chg="mod">
          <ac:chgData name="Siniša Vuksan" userId="3af124f9-b8e7-46e3-9422-21ae1d17ac0b" providerId="ADAL" clId="{820C67BC-A1DE-4D3F-BECF-674878571AF2}" dt="2020-09-30T14:46:42.420" v="3396" actId="1076"/>
          <ac:picMkLst>
            <pc:docMk/>
            <pc:sldMk cId="1128051647" sldId="302"/>
            <ac:picMk id="6" creationId="{D2697811-CF0F-4D91-AF85-D796154D602C}"/>
          </ac:picMkLst>
        </pc:picChg>
        <pc:picChg chg="del">
          <ac:chgData name="Siniša Vuksan" userId="3af124f9-b8e7-46e3-9422-21ae1d17ac0b" providerId="ADAL" clId="{820C67BC-A1DE-4D3F-BECF-674878571AF2}" dt="2020-09-30T14:45:56.219" v="3390" actId="478"/>
          <ac:picMkLst>
            <pc:docMk/>
            <pc:sldMk cId="1128051647" sldId="302"/>
            <ac:picMk id="8" creationId="{50ED63DE-6FB3-4161-B54E-90BEC8B424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20939a4-ca9c-49e5-ab61-a2c87f283b8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355">
            <a:off x="1448837" y="1276122"/>
            <a:ext cx="3217680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788297" y="2802194"/>
            <a:ext cx="50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7209"/>
            <a:ext cx="5104209" cy="680358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6" y="1333850"/>
            <a:ext cx="11060506" cy="29406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7429041" y="276523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2746870" y="322199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6C552FA-249A-4B1E-95DA-2DA3881EFCDC}"/>
              </a:ext>
            </a:extLst>
          </p:cNvPr>
          <p:cNvSpPr txBox="1">
            <a:spLocks/>
          </p:cNvSpPr>
          <p:nvPr/>
        </p:nvSpPr>
        <p:spPr>
          <a:xfrm>
            <a:off x="5727047" y="3221990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F5A58346-FBD5-4CC4-9C3C-212812758395}"/>
              </a:ext>
            </a:extLst>
          </p:cNvPr>
          <p:cNvSpPr txBox="1">
            <a:spLocks/>
          </p:cNvSpPr>
          <p:nvPr/>
        </p:nvSpPr>
        <p:spPr>
          <a:xfrm>
            <a:off x="10365473" y="322198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3592573" y="3701390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D0726A43-B8F1-41B6-83B8-2653EDC35640}"/>
              </a:ext>
            </a:extLst>
          </p:cNvPr>
          <p:cNvSpPr txBox="1">
            <a:spLocks/>
          </p:cNvSpPr>
          <p:nvPr/>
        </p:nvSpPr>
        <p:spPr>
          <a:xfrm>
            <a:off x="6909256" y="370138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89A0F9F-8FCA-47BA-BF82-DCADF7722084}"/>
              </a:ext>
            </a:extLst>
          </p:cNvPr>
          <p:cNvSpPr txBox="1">
            <a:spLocks/>
          </p:cNvSpPr>
          <p:nvPr/>
        </p:nvSpPr>
        <p:spPr>
          <a:xfrm>
            <a:off x="4924047" y="4555501"/>
            <a:ext cx="6852067" cy="3959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i="1" dirty="0" err="1"/>
              <a:t>Let’s</a:t>
            </a:r>
            <a:r>
              <a:rPr lang="hr-HR" sz="2100" b="1" i="1" dirty="0"/>
              <a:t> </a:t>
            </a:r>
            <a:r>
              <a:rPr lang="hr-HR" sz="2100" b="1" i="1" dirty="0" err="1"/>
              <a:t>revise</a:t>
            </a:r>
            <a:r>
              <a:rPr lang="hr-HR" sz="2100" b="1" i="1" dirty="0"/>
              <a:t>:</a:t>
            </a:r>
            <a:br>
              <a:rPr lang="hr-HR" sz="2100" i="1" dirty="0"/>
            </a:br>
            <a:r>
              <a:rPr lang="hr-HR" sz="2100" i="1" dirty="0">
                <a:hlinkClick r:id="rId4"/>
              </a:rPr>
              <a:t>https://www.e-sfera.hr/dodatni-digitalni-sadrzaji/420939a4-ca9c-49e5-ab61-a2c87f283b87/</a:t>
            </a: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383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4" grpId="0" build="p"/>
      <p:bldP spid="25" grpId="0" build="p"/>
      <p:bldP spid="26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0833"/>
            <a:ext cx="5108774" cy="683633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273038" y="219995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0833"/>
            <a:ext cx="5108774" cy="683633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920976" y="219995"/>
            <a:ext cx="3066585" cy="134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1" y="401444"/>
            <a:ext cx="8293948" cy="57986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1" y="96948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" y="236679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" y="296734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" y="463179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" y="583352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1" y="96948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1" y="238071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95" y="330367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1" y="525280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35" y="73667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964658" y="2831774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99" y="3582063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0833"/>
            <a:ext cx="5108774" cy="68363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3" y="2294375"/>
            <a:ext cx="8293948" cy="428762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9061529" y="41806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9061530" y="487289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9061529" y="5579569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7700"/>
            <a:ext cx="5104209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0" y="1862958"/>
            <a:ext cx="10624140" cy="42144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889A2EF5-F51D-4B3E-A0ED-13E0D7AA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08" y="2884385"/>
            <a:ext cx="1026650" cy="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B693DAFE-F83D-4DCE-9F69-D9B2200B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0" y="3634979"/>
            <a:ext cx="1186656" cy="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8C4CCB00-A734-40F8-B94F-BFCC8A30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23" y="3634979"/>
            <a:ext cx="797780" cy="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4620A01A-36E3-45D5-8F0E-6F36A563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31" y="4239433"/>
            <a:ext cx="1186655" cy="5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42DCFFE9-45E3-425A-BA0E-147D22FC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65" y="5036261"/>
            <a:ext cx="1186655" cy="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A6A22F26-4676-413D-AB34-B07CD4E1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00" y="5036261"/>
            <a:ext cx="1369465" cy="5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7700"/>
            <a:ext cx="5104209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73" y="1851807"/>
            <a:ext cx="7122739" cy="42144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Vidi izvornu sliku">
            <a:extLst>
              <a:ext uri="{FF2B5EF4-FFF2-40B4-BE49-F238E27FC236}">
                <a16:creationId xmlns:a16="http://schemas.microsoft.com/office/drawing/2014/main" id="{9E4978FA-02C0-42BC-A9BF-05FB81D2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84" y="3547431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id="{ED5715A9-8897-4824-946E-02146CD7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47" y="4075747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di izvornu sliku">
            <a:extLst>
              <a:ext uri="{FF2B5EF4-FFF2-40B4-BE49-F238E27FC236}">
                <a16:creationId xmlns:a16="http://schemas.microsoft.com/office/drawing/2014/main" id="{49DDD113-A043-45B0-88C2-B2C59546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34" y="4658298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idi izvornu sliku">
            <a:extLst>
              <a:ext uri="{FF2B5EF4-FFF2-40B4-BE49-F238E27FC236}">
                <a16:creationId xmlns:a16="http://schemas.microsoft.com/office/drawing/2014/main" id="{09305D0B-26FC-4BF9-A370-14706962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42" y="5209142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idi izvornu sliku">
            <a:extLst>
              <a:ext uri="{FF2B5EF4-FFF2-40B4-BE49-F238E27FC236}">
                <a16:creationId xmlns:a16="http://schemas.microsoft.com/office/drawing/2014/main" id="{19FFA4F3-B467-4A92-AAAF-D74C7862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37" y="5785854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7700"/>
            <a:ext cx="5104209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" y="1187508"/>
            <a:ext cx="10931648" cy="53278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F3A991-4BA2-4243-81A4-B47403B06F2B}"/>
              </a:ext>
            </a:extLst>
          </p:cNvPr>
          <p:cNvSpPr txBox="1">
            <a:spLocks/>
          </p:cNvSpPr>
          <p:nvPr/>
        </p:nvSpPr>
        <p:spPr>
          <a:xfrm>
            <a:off x="2365222" y="2532060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uipment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3797305" y="304709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abled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E65726-0611-4D84-9023-5173223407E9}"/>
              </a:ext>
            </a:extLst>
          </p:cNvPr>
          <p:cNvSpPr txBox="1">
            <a:spLocks/>
          </p:cNvSpPr>
          <p:nvPr/>
        </p:nvSpPr>
        <p:spPr>
          <a:xfrm>
            <a:off x="5594680" y="359518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affic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B445D43-6266-4479-87CF-1AD11CEDC5AA}"/>
              </a:ext>
            </a:extLst>
          </p:cNvPr>
          <p:cNvSpPr txBox="1">
            <a:spLocks/>
          </p:cNvSpPr>
          <p:nvPr/>
        </p:nvSpPr>
        <p:spPr>
          <a:xfrm>
            <a:off x="6437610" y="4110228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ine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C98E299-0672-4A4A-87AC-64FD519EF7BE}"/>
              </a:ext>
            </a:extLst>
          </p:cNvPr>
          <p:cNvSpPr txBox="1">
            <a:spLocks/>
          </p:cNvSpPr>
          <p:nvPr/>
        </p:nvSpPr>
        <p:spPr>
          <a:xfrm>
            <a:off x="4185757" y="462526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ressive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3118"/>
            <a:ext cx="5104209" cy="681176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" y="3192584"/>
            <a:ext cx="10931648" cy="308853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F3A991-4BA2-4243-81A4-B47403B06F2B}"/>
              </a:ext>
            </a:extLst>
          </p:cNvPr>
          <p:cNvSpPr txBox="1">
            <a:spLocks/>
          </p:cNvSpPr>
          <p:nvPr/>
        </p:nvSpPr>
        <p:spPr>
          <a:xfrm>
            <a:off x="6096000" y="4345713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puts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2243210" y="480566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sitting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E65726-0611-4D84-9023-5173223407E9}"/>
              </a:ext>
            </a:extLst>
          </p:cNvPr>
          <p:cNvSpPr txBox="1">
            <a:spLocks/>
          </p:cNvSpPr>
          <p:nvPr/>
        </p:nvSpPr>
        <p:spPr>
          <a:xfrm>
            <a:off x="8656526" y="4805666"/>
            <a:ext cx="16442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B445D43-6266-4479-87CF-1AD11CEDC5AA}"/>
              </a:ext>
            </a:extLst>
          </p:cNvPr>
          <p:cNvSpPr txBox="1">
            <a:spLocks/>
          </p:cNvSpPr>
          <p:nvPr/>
        </p:nvSpPr>
        <p:spPr>
          <a:xfrm>
            <a:off x="6194054" y="5240395"/>
            <a:ext cx="152877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 </a:t>
            </a:r>
            <a:r>
              <a:rPr lang="hr-HR" sz="2200" i="1" dirty="0" err="1">
                <a:solidFill>
                  <a:srgbClr val="FF0000"/>
                </a:solidFill>
              </a:rPr>
              <a:t>trying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C98E299-0672-4A4A-87AC-64FD519EF7BE}"/>
              </a:ext>
            </a:extLst>
          </p:cNvPr>
          <p:cNvSpPr txBox="1">
            <a:spLocks/>
          </p:cNvSpPr>
          <p:nvPr/>
        </p:nvSpPr>
        <p:spPr>
          <a:xfrm>
            <a:off x="1061001" y="5682886"/>
            <a:ext cx="213389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doesn’t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get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13" name="Picture 2" descr="Vidi izvornu sliku">
            <a:extLst>
              <a:ext uri="{FF2B5EF4-FFF2-40B4-BE49-F238E27FC236}">
                <a16:creationId xmlns:a16="http://schemas.microsoft.com/office/drawing/2014/main" id="{1F19F71C-64E7-4DDA-993F-6EB98243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28" y="5129120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B67ADB9-516C-4F3F-A195-396C0E188EB0}"/>
              </a:ext>
            </a:extLst>
          </p:cNvPr>
          <p:cNvSpPr txBox="1">
            <a:spLocks/>
          </p:cNvSpPr>
          <p:nvPr/>
        </p:nvSpPr>
        <p:spPr>
          <a:xfrm>
            <a:off x="1033743" y="4637388"/>
            <a:ext cx="415152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C00000"/>
                </a:solidFill>
              </a:rPr>
              <a:t>Sada</a:t>
            </a:r>
          </a:p>
        </p:txBody>
      </p:sp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id="{550C0686-BC0D-45BA-9474-074017C3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97" y="6038299"/>
            <a:ext cx="496826" cy="1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 build="p"/>
      <p:bldP spid="20" grpId="0" build="p"/>
      <p:bldP spid="21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7209"/>
            <a:ext cx="5104209" cy="680358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4" y="662594"/>
            <a:ext cx="7670792" cy="57990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762D376E-42E2-4DC4-9139-EF281689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14" y="146524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24288739-811D-42D1-894C-F3997452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82" y="207621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AA67EC76-B797-4E0F-AF18-A7594DE0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52" y="272116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C0106F6E-D342-4976-BD35-7B68F742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3" y="339543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655889A1-2243-488F-BDFF-2300DFE9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2" y="403081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840D41DD-0E77-4C8D-BB73-8B520620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99" y="463810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2ECE91F1-55F0-49C8-81F6-3E11F1AE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5" y="531013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di izvornu sliku">
            <a:extLst>
              <a:ext uri="{FF2B5EF4-FFF2-40B4-BE49-F238E27FC236}">
                <a16:creationId xmlns:a16="http://schemas.microsoft.com/office/drawing/2014/main" id="{F573EC96-789F-4017-B991-03D7028C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4" y="594551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76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94</cp:revision>
  <dcterms:created xsi:type="dcterms:W3CDTF">2020-09-15T16:13:04Z</dcterms:created>
  <dcterms:modified xsi:type="dcterms:W3CDTF">2022-09-04T17:21:46Z</dcterms:modified>
</cp:coreProperties>
</file>